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9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97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34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75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53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30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07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50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58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14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C891B-D173-41F9-9FB8-6C002C123883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15747-9B19-45C9-8102-8CF02B6B4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50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1" t="15019" r="12557" b="11960"/>
          <a:stretch/>
        </p:blipFill>
        <p:spPr bwMode="auto">
          <a:xfrm>
            <a:off x="4661168" y="1196752"/>
            <a:ext cx="4015288" cy="47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Inequality Arrows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≤	less than or equal to</a:t>
            </a:r>
          </a:p>
          <a:p>
            <a:endParaRPr lang="en-GB" dirty="0"/>
          </a:p>
          <a:p>
            <a:r>
              <a:rPr lang="en-GB" dirty="0"/>
              <a:t>≥	greater than or equal to</a:t>
            </a:r>
          </a:p>
          <a:p>
            <a:endParaRPr lang="en-GB" dirty="0"/>
          </a:p>
          <a:p>
            <a:r>
              <a:rPr lang="en-GB" dirty="0"/>
              <a:t>&lt;	less than</a:t>
            </a:r>
          </a:p>
          <a:p>
            <a:endParaRPr lang="en-GB" dirty="0"/>
          </a:p>
          <a:p>
            <a:r>
              <a:rPr lang="en-GB" dirty="0"/>
              <a:t>&gt;	greater than</a:t>
            </a:r>
          </a:p>
        </p:txBody>
      </p:sp>
    </p:spTree>
    <p:extLst>
      <p:ext uri="{BB962C8B-B14F-4D97-AF65-F5344CB8AC3E}">
        <p14:creationId xmlns:p14="http://schemas.microsoft.com/office/powerpoint/2010/main" val="80084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Inequality Arrows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Inequality Arrows</dc:title>
  <dc:creator>Jon Treby</dc:creator>
  <cp:lastModifiedBy>Jon Treby</cp:lastModifiedBy>
  <cp:revision>1</cp:revision>
  <dcterms:created xsi:type="dcterms:W3CDTF">2014-08-15T13:02:01Z</dcterms:created>
  <dcterms:modified xsi:type="dcterms:W3CDTF">2014-08-15T13:03:52Z</dcterms:modified>
</cp:coreProperties>
</file>